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72" r:id="rId4"/>
    <p:sldId id="286" r:id="rId5"/>
    <p:sldId id="299" r:id="rId6"/>
    <p:sldId id="293" r:id="rId7"/>
    <p:sldId id="302" r:id="rId8"/>
    <p:sldId id="287" r:id="rId9"/>
    <p:sldId id="303" r:id="rId10"/>
    <p:sldId id="288" r:id="rId11"/>
    <p:sldId id="284" r:id="rId12"/>
    <p:sldId id="297" r:id="rId13"/>
    <p:sldId id="301" r:id="rId14"/>
    <p:sldId id="278" r:id="rId15"/>
    <p:sldId id="292" r:id="rId16"/>
    <p:sldId id="29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6" autoAdjust="0"/>
    <p:restoredTop sz="93974" autoAdjust="0"/>
  </p:normalViewPr>
  <p:slideViewPr>
    <p:cSldViewPr>
      <p:cViewPr varScale="1">
        <p:scale>
          <a:sx n="70" d="100"/>
          <a:sy n="70" d="100"/>
        </p:scale>
        <p:origin x="9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3013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430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4301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4301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1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1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2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0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02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3024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025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026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027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028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029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303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3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3032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7450651F-40D9-4497-96CB-F00AB1CBD986}" type="datetimeFigureOut">
              <a:rPr lang="en-US">
                <a:solidFill>
                  <a:srgbClr val="FFFFFF"/>
                </a:solidFill>
              </a:rPr>
              <a:pPr/>
              <a:t>12/27/2018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303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63C87B-36D0-4576-8136-315B1074AF3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3034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0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9B08FF-AA97-47BF-BB46-1C52A01B7988}" type="datetimeFigureOut">
              <a:rPr lang="en-US">
                <a:solidFill>
                  <a:srgbClr val="FFFFFF"/>
                </a:solidFill>
              </a:rPr>
              <a:pPr/>
              <a:t>12/27/2018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4ECAA-5EB0-452D-A701-E8BFFD138F5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2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114761-EED0-4646-906D-F04CAE890620}" type="datetimeFigureOut">
              <a:rPr lang="en-US">
                <a:solidFill>
                  <a:srgbClr val="FFFFFF"/>
                </a:solidFill>
              </a:rPr>
              <a:pPr/>
              <a:t>12/27/2018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40E9F-5501-4577-9CE3-74031A91A5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01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F3013-E39B-44B8-925B-6B383443C62B}" type="datetimeFigureOut">
              <a:rPr lang="en-US">
                <a:solidFill>
                  <a:srgbClr val="FFFFFF"/>
                </a:solidFill>
              </a:rPr>
              <a:pPr/>
              <a:t>12/27/2018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F9DBF-670E-4D17-829D-3FCDA0B9241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26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7B2480-D22B-4BE9-A958-43C80EA3FFEA}" type="datetimeFigureOut">
              <a:rPr lang="en-US">
                <a:solidFill>
                  <a:srgbClr val="FFFFFF"/>
                </a:solidFill>
              </a:rPr>
              <a:pPr/>
              <a:t>12/27/2018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C9E4F-C1CB-4663-8191-00904865604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40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6A7EA3-7F8A-4C18-BA1E-AF5E913E0C33}" type="datetimeFigureOut">
              <a:rPr lang="en-US">
                <a:solidFill>
                  <a:srgbClr val="FFFFFF"/>
                </a:solidFill>
              </a:rPr>
              <a:pPr/>
              <a:t>12/27/2018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CB4F7-3294-4EDC-9371-A7F4F7A180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28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3E81AC-DCE4-468F-8EAB-B616F664989A}" type="datetimeFigureOut">
              <a:rPr lang="en-US">
                <a:solidFill>
                  <a:srgbClr val="FFFFFF"/>
                </a:solidFill>
              </a:rPr>
              <a:pPr/>
              <a:t>12/27/2018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EB45-CA8C-4690-8986-7D70591C56A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62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119685-56F2-4BBB-A738-D7DC2733A297}" type="datetimeFigureOut">
              <a:rPr lang="en-US">
                <a:solidFill>
                  <a:srgbClr val="FFFFFF"/>
                </a:solidFill>
              </a:rPr>
              <a:pPr/>
              <a:t>12/27/2018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AF7DC-D77D-42AE-BAC2-9D037A17C7C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3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86FD3-2F0A-4268-9D22-9EDEA5AE48C8}" type="datetimeFigureOut">
              <a:rPr lang="en-US">
                <a:solidFill>
                  <a:srgbClr val="FFFFFF"/>
                </a:solidFill>
              </a:rPr>
              <a:pPr/>
              <a:t>12/27/2018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C838A-C9A4-4923-B7F1-A35409FED5A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12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6D9F46-6F8F-47A6-B4D8-33D8CA1AA961}" type="datetimeFigureOut">
              <a:rPr lang="en-US">
                <a:solidFill>
                  <a:srgbClr val="FFFFFF"/>
                </a:solidFill>
              </a:rPr>
              <a:pPr/>
              <a:t>12/27/2018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49119-2DF6-4FEE-B52D-E52DD84CF1B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52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CC3B1-E6CB-4E5D-AC67-7274B685AD00}" type="datetimeFigureOut">
              <a:rPr lang="en-US">
                <a:solidFill>
                  <a:srgbClr val="FFFFFF"/>
                </a:solidFill>
              </a:rPr>
              <a:pPr/>
              <a:t>12/27/2018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08705-1013-4BA8-902E-D066CD6FB0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79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584F7-9019-498A-8AC8-0A1CF35B5E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07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446D0-D4FD-4410-8DF9-5950CC9EDE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53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639C40-0224-4B44-8C22-7DED048CEE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47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7337B-017D-4D58-9F5B-C8E389D7FC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11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CBCA6-6B84-43C9-8E40-BFF83FB7CB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13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2CD55-2797-4168-AF89-32EBC90B57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70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EF401-034D-4FFC-BE73-5DCE7FFE6F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4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F217A-4794-4397-960F-BB2A42546E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ECDDD-4977-4C77-A789-646E44897E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04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C3496-DE5A-42CB-ACE7-F4E9F66F0F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78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28A246-281C-43B3-9D3E-F681EA64A0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5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4962-8039-410D-ADC2-A17225652F9F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44962-8039-410D-ADC2-A17225652F9F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BC8E3-A2F4-43A8-A1D4-90476D21B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98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98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4199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99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4199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99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99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99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99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99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199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99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200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00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200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00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00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D6F56E-10E4-4B03-AB41-C3E113F51780}" type="datetimeFigureOut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12/27/2018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C8294F-162D-483E-89C3-E4B7ABC5E316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297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CC66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4E5535-1B79-4B40-93CD-C0952D2C6B6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2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hinhnen_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6"/>
          <p:cNvSpPr txBox="1">
            <a:spLocks noChangeArrowheads="1"/>
          </p:cNvSpPr>
          <p:nvPr/>
        </p:nvSpPr>
        <p:spPr>
          <a:xfrm>
            <a:off x="468313" y="692150"/>
            <a:ext cx="7772400" cy="1470025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kern="0" smtClean="0"/>
              <a:t>        </a:t>
            </a: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1403350" y="3716338"/>
            <a:ext cx="6408738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" panose="020B0502040204020203" pitchFamily="34" charset="0"/>
                <a:cs typeface="Times New Roman" panose="02020603050405020304" pitchFamily="18" charset="0"/>
              </a:rPr>
              <a:t>Về</a:t>
            </a:r>
            <a:r>
              <a:rPr lang="en-US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" panose="020B0502040204020203" pitchFamily="34" charset="0"/>
                <a:cs typeface="Times New Roman" panose="02020603050405020304" pitchFamily="18" charset="0"/>
              </a:rPr>
              <a:t>dự</a:t>
            </a:r>
            <a:r>
              <a:rPr lang="en-US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" panose="020B0502040204020203" pitchFamily="34" charset="0"/>
                <a:cs typeface="Times New Roman" panose="02020603050405020304" pitchFamily="18" charset="0"/>
              </a:rPr>
              <a:t>giờ</a:t>
            </a:r>
            <a:r>
              <a:rPr lang="en-US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" panose="020B0502040204020203" pitchFamily="34" charset="0"/>
                <a:cs typeface="Times New Roman" panose="02020603050405020304" pitchFamily="18" charset="0"/>
              </a:rPr>
              <a:t>Mĩ</a:t>
            </a:r>
            <a:r>
              <a:rPr lang="en-US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" panose="020B0502040204020203" pitchFamily="34" charset="0"/>
                <a:cs typeface="Times New Roman" panose="02020603050405020304" pitchFamily="18" charset="0"/>
              </a:rPr>
              <a:t>thuật</a:t>
            </a:r>
            <a:endParaRPr lang="en-US" sz="44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/>
                <a:cs typeface="Times New Roman" panose="02020603050405020304" pitchFamily="18" charset="0"/>
              </a:rPr>
              <a:t>L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/>
                <a:cs typeface="Times New Roman" panose="02020603050405020304" pitchFamily="18" charset="0"/>
              </a:rPr>
              <a:t>ớp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/>
                <a:cs typeface="Times New Roman" panose="02020603050405020304" pitchFamily="18" charset="0"/>
              </a:rPr>
              <a:t> 5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5" name="Picture 29" descr="j0432587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"/>
            <a:ext cx="1612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990600" y="152400"/>
            <a:ext cx="7010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endParaRPr lang="en-US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2" descr="logo TAP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4354513" y="5919971"/>
            <a:ext cx="502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1" dirty="0" err="1" smtClean="0">
                <a:solidFill>
                  <a:srgbClr val="FF0000"/>
                </a:solidFill>
                <a:latin typeface=".VnTime" pitchFamily="34" charset="0"/>
              </a:rPr>
              <a:t>Gv</a:t>
            </a:r>
            <a:r>
              <a:rPr lang="en-US" sz="2800" i="1" dirty="0" smtClean="0">
                <a:solidFill>
                  <a:srgbClr val="FF0000"/>
                </a:solidFill>
                <a:latin typeface=".VnTime" pitchFamily="34" charset="0"/>
              </a:rPr>
              <a:t>: </a:t>
            </a:r>
            <a:r>
              <a:rPr lang="en-US" sz="3600" i="1" dirty="0" err="1" smtClean="0">
                <a:solidFill>
                  <a:srgbClr val="FF0000"/>
                </a:solidFill>
                <a:latin typeface="Brush Script MT" panose="03060802040406070304" pitchFamily="66" charset="0"/>
              </a:rPr>
              <a:t>Đào</a:t>
            </a:r>
            <a:r>
              <a:rPr lang="en-US" sz="3600" i="1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Brush Script MT" panose="03060802040406070304" pitchFamily="66" charset="0"/>
              </a:rPr>
              <a:t>Lê</a:t>
            </a:r>
            <a:r>
              <a:rPr lang="en-US" sz="3600" i="1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Brush Script MT" panose="03060802040406070304" pitchFamily="66" charset="0"/>
              </a:rPr>
              <a:t>Khanh</a:t>
            </a:r>
            <a:endParaRPr lang="en-US" sz="3600" i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9" name="Line 34"/>
          <p:cNvSpPr>
            <a:spLocks noChangeShapeType="1"/>
          </p:cNvSpPr>
          <p:nvPr/>
        </p:nvSpPr>
        <p:spPr bwMode="gray">
          <a:xfrm>
            <a:off x="2916238" y="549275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WordArt 36"/>
          <p:cNvSpPr>
            <a:spLocks noChangeArrowheads="1" noChangeShapeType="1" noTextEdit="1"/>
          </p:cNvSpPr>
          <p:nvPr/>
        </p:nvSpPr>
        <p:spPr bwMode="gray">
          <a:xfrm>
            <a:off x="250825" y="2205038"/>
            <a:ext cx="8620125" cy="1223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b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NhiỆt</a:t>
            </a:r>
            <a:r>
              <a:rPr lang="en-SG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SG" sz="3600" b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liỆT</a:t>
            </a:r>
            <a:r>
              <a:rPr lang="en-SG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SG" sz="3600" b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chào</a:t>
            </a:r>
            <a:r>
              <a:rPr lang="en-SG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SG" sz="3600" b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MỪng</a:t>
            </a:r>
            <a:r>
              <a:rPr lang="en-SG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SG" sz="3600" b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quý</a:t>
            </a:r>
            <a:r>
              <a:rPr lang="en-SG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SG" sz="3600" b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thẦy</a:t>
            </a:r>
            <a:r>
              <a:rPr lang="en-SG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SG" sz="3600" b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cô</a:t>
            </a:r>
            <a:endParaRPr lang="en-US" sz="3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63667"/>
      </p:ext>
    </p:extLst>
  </p:cSld>
  <p:clrMapOvr>
    <a:masterClrMapping/>
  </p:clrMapOvr>
  <p:transition spd="slow">
    <p:wheel spokes="1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291737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86322"/>
            <a:ext cx="3886200" cy="2436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92899"/>
            <a:ext cx="4191000" cy="24031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25262"/>
            <a:ext cx="3886200" cy="2376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6056316"/>
            <a:ext cx="47719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59313" y="63246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G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6015654"/>
            <a:ext cx="4038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8079" y="3656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SG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SG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SG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SG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3048447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SG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SG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SG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04295"/>
            <a:ext cx="4191000" cy="25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5384"/>
            <a:ext cx="3089872" cy="2340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75383"/>
            <a:ext cx="3200400" cy="2340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2819400" cy="2340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29000"/>
            <a:ext cx="2819400" cy="2310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2819400" cy="23405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9740" y="2715926"/>
            <a:ext cx="49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753378"/>
            <a:ext cx="49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5867400"/>
            <a:ext cx="49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7646" y="5867400"/>
            <a:ext cx="49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5867400"/>
            <a:ext cx="49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304800"/>
            <a:ext cx="8229600" cy="22098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1"/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00" y="994201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33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Gợi</a:t>
            </a:r>
            <a:r>
              <a:rPr lang="en-S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ý </a:t>
            </a:r>
            <a:r>
              <a:rPr lang="en-SG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S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xét</a:t>
            </a:r>
            <a:r>
              <a:rPr lang="en-S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12192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SG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Ý </a:t>
            </a:r>
            <a:r>
              <a:rPr lang="en-SG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tưởng</a:t>
            </a:r>
            <a:endParaRPr lang="en-SG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SG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lang="en-SG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SG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endParaRPr lang="en-SG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SG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</a:t>
            </a:r>
            <a:r>
              <a:rPr lang="en-SG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sắc</a:t>
            </a: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1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990600" y="2209800"/>
            <a:ext cx="7391400" cy="239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giáo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đến dự giờ thăm lớp</a:t>
            </a:r>
            <a:endParaRPr lang="en-US" sz="3600" kern="10" smtClean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4124"/>
            <a:ext cx="4419600" cy="3428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603962"/>
            <a:ext cx="4379348" cy="3428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4267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Đội</a:t>
            </a:r>
            <a:r>
              <a:rPr lang="en-SG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4267200"/>
            <a:ext cx="350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Đội</a:t>
            </a:r>
            <a:r>
              <a:rPr lang="en-SG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619500" y="4798338"/>
            <a:ext cx="1943100" cy="1907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48100" y="5037688"/>
            <a:ext cx="1485900" cy="14285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800" y="4705528"/>
            <a:ext cx="533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3000" dirty="0">
                <a:solidFill>
                  <a:srgbClr val="FF0000"/>
                </a:solidFill>
              </a:rPr>
              <a:t>5</a:t>
            </a:r>
            <a:endParaRPr lang="en-US" sz="13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5951" y="4784739"/>
            <a:ext cx="102944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13000" dirty="0" smtClean="0">
                <a:solidFill>
                  <a:srgbClr val="FF0000"/>
                </a:solidFill>
              </a:rPr>
              <a:t>4</a:t>
            </a:r>
            <a:endParaRPr lang="en-US" sz="13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4705527"/>
            <a:ext cx="102944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13000" dirty="0" smtClean="0">
                <a:solidFill>
                  <a:srgbClr val="FF0000"/>
                </a:solidFill>
              </a:rPr>
              <a:t>3</a:t>
            </a:r>
            <a:endParaRPr lang="en-US" sz="13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67882" y="2644170"/>
            <a:ext cx="1847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9600" dirty="0"/>
          </a:p>
        </p:txBody>
      </p:sp>
      <p:sp>
        <p:nvSpPr>
          <p:cNvPr id="13" name="Rectangle 12"/>
          <p:cNvSpPr/>
          <p:nvPr/>
        </p:nvSpPr>
        <p:spPr>
          <a:xfrm>
            <a:off x="4159178" y="4703194"/>
            <a:ext cx="102944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13000" dirty="0" smtClean="0">
                <a:solidFill>
                  <a:srgbClr val="FF0000"/>
                </a:solidFill>
              </a:rPr>
              <a:t>1</a:t>
            </a:r>
            <a:endParaRPr lang="en-US" sz="13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33475" y="4705527"/>
            <a:ext cx="102944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13000" dirty="0">
                <a:solidFill>
                  <a:srgbClr val="FF0000"/>
                </a:solidFill>
              </a:rPr>
              <a:t>2</a:t>
            </a:r>
            <a:endParaRPr lang="en-US" sz="13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0716" y="5110448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SG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SG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3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6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144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SG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SG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SG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5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5334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SG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SG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291" y="4186011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Giới thiệu, nhận xét và nêu được cảm nhận về sản phẩm của mình, của bạn.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1295400"/>
            <a:ext cx="83298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Nêu được nội dung, hình ảnh , màu sắc của hai bức tranh được quan sát về chủ đề “ Ước mơ của em”.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2860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được khả năng phân tích và đánh giá sản phẩm mĩ thuật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0291" y="3238500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ước mơ của mình thông qua sản phẩm </a:t>
            </a: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mĩ 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 bằng hình thức vẽ hoặc xé dán.</a:t>
            </a:r>
            <a:endParaRPr lang="nl-N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10664" y="3238500"/>
            <a:ext cx="8371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Bước đầu thể hiện được ước mơ của mình thông qua sản phẩm </a:t>
            </a: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mĩ thuật.</a:t>
            </a:r>
          </a:p>
        </p:txBody>
      </p:sp>
    </p:spTree>
    <p:extLst>
      <p:ext uri="{BB962C8B-B14F-4D97-AF65-F5344CB8AC3E}">
        <p14:creationId xmlns:p14="http://schemas.microsoft.com/office/powerpoint/2010/main" val="356332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" grpId="0"/>
      <p:bldP spid="5" grpId="0"/>
      <p:bldP spid="7" grpId="0"/>
      <p:bldP spid="7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8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90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SG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SG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SG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828800"/>
            <a:ext cx="94374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S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7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8100" y="2388122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3019" y="2388122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241" y="-13060"/>
            <a:ext cx="2481604" cy="17504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881" y="3333573"/>
            <a:ext cx="2493052" cy="17520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881" y="5108829"/>
            <a:ext cx="2498886" cy="17340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24600" y="1488207"/>
            <a:ext cx="50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/>
              <a:t>A.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61946" y="3063738"/>
            <a:ext cx="50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B</a:t>
            </a:r>
            <a:r>
              <a:rPr lang="en-SG" dirty="0" smtClean="0"/>
              <a:t>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4775940"/>
            <a:ext cx="50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C</a:t>
            </a:r>
            <a:r>
              <a:rPr lang="en-SG" dirty="0" smtClean="0"/>
              <a:t>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20" y="6159044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2120" y="6159044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7362" y="2410703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SG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SG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6799" y="2427097"/>
            <a:ext cx="2397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SG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SG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SG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9320" y="6179260"/>
            <a:ext cx="2993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SG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SG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7362" y="6165263"/>
            <a:ext cx="38066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SG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SG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SG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SG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SG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SG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SG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SG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23876" y="6506120"/>
            <a:ext cx="50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/>
              <a:t>D.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240" y="1737414"/>
            <a:ext cx="2452831" cy="1621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3159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8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065 L -0.67621 -0.19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37" y="-9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-0.2033 0.063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74" y="314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65069 -0.1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875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19201 0.07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395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4" grpId="0"/>
      <p:bldP spid="26" grpId="0"/>
      <p:bldP spid="27" grpId="0"/>
      <p:bldP spid="18" grpId="0"/>
      <p:bldP spid="3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7987</TotalTime>
  <Words>424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.VnTime</vt:lpstr>
      <vt:lpstr>Algerian</vt:lpstr>
      <vt:lpstr>Arial</vt:lpstr>
      <vt:lpstr>Bahnschrift</vt:lpstr>
      <vt:lpstr>Brush Script MT</vt:lpstr>
      <vt:lpstr>Calibri</vt:lpstr>
      <vt:lpstr>Tahoma</vt:lpstr>
      <vt:lpstr>Times New Roman</vt:lpstr>
      <vt:lpstr>Office Theme</vt:lpstr>
      <vt:lpstr>Mountain Top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HP</cp:lastModifiedBy>
  <cp:revision>201</cp:revision>
  <dcterms:created xsi:type="dcterms:W3CDTF">2016-10-01T07:52:47Z</dcterms:created>
  <dcterms:modified xsi:type="dcterms:W3CDTF">2018-12-27T09:16:43Z</dcterms:modified>
</cp:coreProperties>
</file>